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73" r:id="rId12"/>
    <p:sldId id="272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23" autoAdjust="0"/>
  </p:normalViewPr>
  <p:slideViewPr>
    <p:cSldViewPr>
      <p:cViewPr varScale="1">
        <p:scale>
          <a:sx n="42" d="100"/>
          <a:sy n="42" d="100"/>
        </p:scale>
        <p:origin x="43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79579-CE28-4FFA-9ABC-BFB518C55BC6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16577-6297-4BA6-843C-2A9F4917E9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8454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16577-6297-4BA6-843C-2A9F4917E962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852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03/05/2015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olcourses.com/uk-english/beginners-course/unit-3/asking-for-things/beginners-grammar-using-can.html" TargetMode="External"/><Relationship Id="rId2" Type="http://schemas.openxmlformats.org/officeDocument/2006/relationships/hyperlink" Target="http://www.eslgold.com/speaking/talking_about_abilitie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INGLES A 1.1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TALKING ABOUT ABILITIES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MARCELA CAMACHO IBERRI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   ENE-JUN 2015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We use can't to talk about things we are unable to do.</a:t>
            </a:r>
            <a:br>
              <a:rPr lang="en-US" b="1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You can't smoke in here.</a:t>
            </a:r>
          </a:p>
          <a:p>
            <a:r>
              <a:rPr lang="en-US" b="1" dirty="0"/>
              <a:t>You can't park here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1389325"/>
            <a:ext cx="2143125" cy="214312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353245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5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TASK</a:t>
            </a:r>
          </a:p>
          <a:p>
            <a:r>
              <a:rPr lang="es-MX" dirty="0" err="1" smtClean="0"/>
              <a:t>Talk</a:t>
            </a:r>
            <a:r>
              <a:rPr lang="es-MX" dirty="0" smtClean="0"/>
              <a:t> </a:t>
            </a:r>
            <a:r>
              <a:rPr lang="es-MX" dirty="0" err="1" smtClean="0"/>
              <a:t>about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abilities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these</a:t>
            </a:r>
            <a:r>
              <a:rPr lang="es-MX" dirty="0" smtClean="0"/>
              <a:t> </a:t>
            </a:r>
            <a:r>
              <a:rPr lang="es-MX" dirty="0" err="1" smtClean="0"/>
              <a:t>people</a:t>
            </a:r>
            <a:r>
              <a:rPr lang="es-MX" dirty="0" smtClean="0"/>
              <a:t>:</a:t>
            </a:r>
          </a:p>
          <a:p>
            <a:r>
              <a:rPr lang="es-MX" dirty="0" smtClean="0"/>
              <a:t>A </a:t>
            </a:r>
            <a:r>
              <a:rPr lang="es-MX" dirty="0" err="1" smtClean="0"/>
              <a:t>mechanic</a:t>
            </a:r>
            <a:endParaRPr lang="es-MX" dirty="0" smtClean="0"/>
          </a:p>
          <a:p>
            <a:r>
              <a:rPr lang="es-MX" dirty="0" smtClean="0"/>
              <a:t>A doctor</a:t>
            </a:r>
          </a:p>
          <a:p>
            <a:r>
              <a:rPr lang="es-MX" dirty="0" smtClean="0"/>
              <a:t>A </a:t>
            </a:r>
            <a:r>
              <a:rPr lang="es-MX" dirty="0" err="1" smtClean="0"/>
              <a:t>journalist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2081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BIBLIOGRAPHY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WIKIPEDIA: </a:t>
            </a:r>
            <a:r>
              <a:rPr lang="es-MX" dirty="0">
                <a:hlinkClick r:id="rId2"/>
              </a:rPr>
              <a:t>http://</a:t>
            </a:r>
            <a:r>
              <a:rPr lang="es-MX" dirty="0" smtClean="0">
                <a:hlinkClick r:id="rId2"/>
              </a:rPr>
              <a:t>www.eslgold.com/speaking/talking_about_abilities.html</a:t>
            </a:r>
            <a:r>
              <a:rPr lang="es-MX" dirty="0" smtClean="0"/>
              <a:t>.  Recuperado en 2015 </a:t>
            </a:r>
            <a:r>
              <a:rPr lang="es-MX" dirty="0" smtClean="0">
                <a:hlinkClick r:id="rId3"/>
              </a:rPr>
              <a:t>http</a:t>
            </a:r>
            <a:r>
              <a:rPr lang="es-MX" dirty="0">
                <a:hlinkClick r:id="rId3"/>
              </a:rPr>
              <a:t>://www.esolcourses.com/uk-english/beginners-course/unit-3/asking-for-things/beginners-grammar-using-can.html</a:t>
            </a:r>
            <a:r>
              <a:rPr lang="es-MX" dirty="0" smtClean="0"/>
              <a:t>.</a:t>
            </a:r>
          </a:p>
          <a:p>
            <a:pPr marL="0" indent="0" algn="r">
              <a:buNone/>
            </a:pPr>
            <a:r>
              <a:rPr lang="es-MX" dirty="0" smtClean="0"/>
              <a:t> Recuperado en 2015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819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TALKING ABOUT ABILITIES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</a:p>
          <a:p>
            <a:r>
              <a:rPr lang="en-US" sz="12800" dirty="0" smtClean="0"/>
              <a:t>“Can</a:t>
            </a:r>
            <a:r>
              <a:rPr lang="en-US" sz="12800" dirty="0"/>
              <a:t>" is one of the most commonly used modal verbs in English. It can be used to express ability or opportunity, to request or offer permission, and to show possibility or impossibility.</a:t>
            </a:r>
            <a:endParaRPr lang="fr-FR" sz="1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12800" dirty="0" smtClean="0"/>
              <a:t>The </a:t>
            </a:r>
            <a:r>
              <a:rPr lang="en-US" sz="12800" dirty="0"/>
              <a:t>difference </a:t>
            </a:r>
            <a:r>
              <a:rPr lang="en-US" sz="12800" dirty="0" smtClean="0"/>
              <a:t>between</a:t>
            </a:r>
            <a:r>
              <a:rPr lang="en-US" sz="12800" dirty="0"/>
              <a:t> </a:t>
            </a:r>
            <a:r>
              <a:rPr lang="en-US" sz="12800" i="1" dirty="0"/>
              <a:t>can</a:t>
            </a:r>
            <a:r>
              <a:rPr lang="en-US" sz="12800" dirty="0"/>
              <a:t> and </a:t>
            </a:r>
            <a:r>
              <a:rPr lang="en-US" sz="12800" i="1" dirty="0"/>
              <a:t>do</a:t>
            </a:r>
            <a:r>
              <a:rPr lang="en-US" sz="12800" dirty="0"/>
              <a:t> here is very slight.</a:t>
            </a:r>
          </a:p>
          <a:p>
            <a:r>
              <a:rPr lang="en-US" sz="12800" dirty="0"/>
              <a:t>"Can" focuses on ability, whereas "do" indicates regular activity</a:t>
            </a:r>
            <a:r>
              <a:rPr lang="en-US" sz="12800" dirty="0" smtClean="0"/>
              <a:t>.</a:t>
            </a:r>
          </a:p>
          <a:p>
            <a:endParaRPr lang="en-US" sz="8600" dirty="0"/>
          </a:p>
          <a:p>
            <a:pPr marL="0" indent="0">
              <a:buNone/>
            </a:pPr>
            <a:r>
              <a:rPr lang="en-US" sz="8600" dirty="0" smtClean="0"/>
              <a:t>.KEY WORDS: CAN</a:t>
            </a:r>
            <a:endParaRPr lang="en-US" sz="8600" dirty="0"/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COMPETENCIA(S) DE LA UNIDAD: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Produce </a:t>
            </a:r>
            <a:r>
              <a:rPr lang="es-MX" dirty="0"/>
              <a:t>textos y/o composiciones coherentes y creativas, con base en el uso normativo de la lengua, considerando la intención y situación comunicativa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OBJETIVO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just"/>
            <a:r>
              <a:rPr lang="es-MX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600" dirty="0">
                <a:latin typeface="Arial" pitchFamily="34" charset="0"/>
                <a:cs typeface="Arial" pitchFamily="34" charset="0"/>
              </a:rPr>
              <a:t>D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escribe proyectos y aspiraciones personales 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así 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como las habilidades que se poseen.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. Tell your classmates about your best friend's talents or interests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Can</a:t>
            </a:r>
            <a:r>
              <a:rPr lang="en-US" dirty="0"/>
              <a:t> you play a musical instrument?*</a:t>
            </a:r>
          </a:p>
          <a:p>
            <a:r>
              <a:rPr lang="en-US" i="1" dirty="0"/>
              <a:t>Yes, I play the trumpet.</a:t>
            </a:r>
            <a:endParaRPr lang="en-US" dirty="0"/>
          </a:p>
          <a:p>
            <a:r>
              <a:rPr lang="en-US" dirty="0"/>
              <a:t>How well do you play?</a:t>
            </a:r>
          </a:p>
          <a:p>
            <a:r>
              <a:rPr lang="en-US" i="1" dirty="0"/>
              <a:t>So-so.</a:t>
            </a:r>
            <a:endParaRPr lang="en-US" dirty="0"/>
          </a:p>
          <a:p>
            <a:r>
              <a:rPr lang="en-US" dirty="0"/>
              <a:t>Do you ski?*</a:t>
            </a:r>
          </a:p>
          <a:p>
            <a:r>
              <a:rPr lang="en-US" i="1" dirty="0"/>
              <a:t>No, I don't.</a:t>
            </a:r>
            <a:endParaRPr lang="en-US" dirty="0"/>
          </a:p>
          <a:p>
            <a:r>
              <a:rPr lang="en-US" dirty="0"/>
              <a:t>How about other winter sports?</a:t>
            </a:r>
          </a:p>
          <a:p>
            <a:r>
              <a:rPr lang="en-US" i="1" dirty="0"/>
              <a:t>I love to play ice hockey.</a:t>
            </a:r>
            <a:endParaRPr lang="en-U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6100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Match the occupation with the daily activity.</a:t>
            </a:r>
            <a:endParaRPr lang="es-MX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862437"/>
              </p:ext>
            </p:extLst>
          </p:nvPr>
        </p:nvGraphicFramePr>
        <p:xfrm>
          <a:off x="457200" y="1600200"/>
          <a:ext cx="8229600" cy="82296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Ocupation</a:t>
                      </a:r>
                      <a:r>
                        <a:rPr lang="es-MX" sz="2400" dirty="0" smtClean="0"/>
                        <a:t> 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err="1" smtClean="0"/>
                        <a:t>Activity</a:t>
                      </a:r>
                      <a:r>
                        <a:rPr lang="es-MX" sz="2400" dirty="0" smtClean="0"/>
                        <a:t> </a:t>
                      </a:r>
                      <a:endParaRPr lang="es-MX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400" kern="1200" dirty="0" err="1" smtClean="0">
                          <a:effectLst/>
                        </a:rPr>
                        <a:t>Mechanic</a:t>
                      </a:r>
                      <a:r>
                        <a:rPr lang="es-MX" sz="2400" kern="1200" dirty="0" smtClean="0">
                          <a:effectLst/>
                        </a:rPr>
                        <a:t/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err="1" smtClean="0">
                          <a:effectLst/>
                        </a:rPr>
                        <a:t>Teacher</a:t>
                      </a:r>
                      <a:r>
                        <a:rPr lang="es-MX" sz="2400" kern="1200" dirty="0" smtClean="0">
                          <a:effectLst/>
                        </a:rPr>
                        <a:t/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err="1" smtClean="0">
                          <a:effectLst/>
                        </a:rPr>
                        <a:t>Dentist</a:t>
                      </a:r>
                      <a:r>
                        <a:rPr lang="es-MX" sz="2400" kern="1200" dirty="0" smtClean="0">
                          <a:effectLst/>
                        </a:rPr>
                        <a:t/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smtClean="0">
                          <a:effectLst/>
                        </a:rPr>
                        <a:t>Doctor/Nurse </a:t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err="1" smtClean="0">
                          <a:effectLst/>
                        </a:rPr>
                        <a:t>Journalist</a:t>
                      </a:r>
                      <a:r>
                        <a:rPr lang="es-MX" sz="2400" kern="1200" dirty="0" smtClean="0">
                          <a:effectLst/>
                        </a:rPr>
                        <a:t/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err="1" smtClean="0">
                          <a:effectLst/>
                        </a:rPr>
                        <a:t>Fisherman</a:t>
                      </a:r>
                      <a:r>
                        <a:rPr lang="es-MX" sz="2400" kern="1200" dirty="0" smtClean="0">
                          <a:effectLst/>
                        </a:rPr>
                        <a:t/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err="1" smtClean="0">
                          <a:effectLst/>
                        </a:rPr>
                        <a:t>Gardener</a:t>
                      </a:r>
                      <a:r>
                        <a:rPr lang="es-MX" sz="2400" kern="1200" dirty="0" smtClean="0">
                          <a:effectLst/>
                        </a:rPr>
                        <a:t/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smtClean="0">
                          <a:effectLst/>
                        </a:rPr>
                        <a:t>Chef/Cook</a:t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err="1" smtClean="0">
                          <a:effectLst/>
                        </a:rPr>
                        <a:t>Fire</a:t>
                      </a:r>
                      <a:r>
                        <a:rPr lang="es-MX" sz="2400" kern="1200" dirty="0" smtClean="0">
                          <a:effectLst/>
                        </a:rPr>
                        <a:t> </a:t>
                      </a:r>
                      <a:r>
                        <a:rPr lang="es-MX" sz="2400" kern="1200" dirty="0" err="1" smtClean="0">
                          <a:effectLst/>
                        </a:rPr>
                        <a:t>fighter</a:t>
                      </a:r>
                      <a:r>
                        <a:rPr lang="es-MX" sz="2400" kern="1200" dirty="0" smtClean="0">
                          <a:effectLst/>
                        </a:rPr>
                        <a:t/>
                      </a:r>
                      <a:br>
                        <a:rPr lang="es-MX" sz="2400" kern="1200" dirty="0" smtClean="0">
                          <a:effectLst/>
                        </a:rPr>
                      </a:br>
                      <a:endParaRPr lang="es-MX" sz="2400" kern="1200" dirty="0" smtClean="0">
                        <a:effectLst/>
                      </a:endParaRPr>
                    </a:p>
                    <a:p>
                      <a:r>
                        <a:rPr lang="es-MX" sz="2400" kern="1200" dirty="0" err="1" smtClean="0">
                          <a:effectLst/>
                        </a:rPr>
                        <a:t>Photographer</a:t>
                      </a:r>
                      <a:endParaRPr lang="es-MX" sz="2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catch fish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take pictures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fix cars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cook meals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pull teeth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plant flowers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put out fires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take care of patients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teach classes</a:t>
                      </a:r>
                      <a:br>
                        <a:rPr lang="en-US" sz="2400" kern="1200" dirty="0" smtClean="0">
                          <a:effectLst/>
                        </a:rPr>
                      </a:br>
                      <a:endParaRPr lang="en-US" sz="24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write news stories</a:t>
                      </a:r>
                    </a:p>
                    <a:p>
                      <a:r>
                        <a:rPr lang="en-US" sz="2400" kern="1200" dirty="0" smtClean="0">
                          <a:effectLst/>
                        </a:rPr>
                        <a:t> </a:t>
                      </a:r>
                    </a:p>
                    <a:p>
                      <a:endParaRPr lang="es-MX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848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Complete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conversation</a:t>
            </a:r>
            <a:r>
              <a:rPr lang="es-MX" dirty="0" smtClean="0"/>
              <a:t>. Use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prompts</a:t>
            </a:r>
            <a:r>
              <a:rPr lang="es-MX" dirty="0" smtClean="0"/>
              <a:t> . 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fix     cars    mechanic</a:t>
            </a:r>
          </a:p>
          <a:p>
            <a:r>
              <a:rPr lang="en-US" dirty="0" smtClean="0"/>
              <a:t>A</a:t>
            </a:r>
            <a:r>
              <a:rPr lang="en-US" dirty="0"/>
              <a:t>: What do you do for a living?</a:t>
            </a:r>
            <a:br>
              <a:rPr lang="en-US" dirty="0"/>
            </a:br>
            <a:r>
              <a:rPr lang="en-US" dirty="0"/>
              <a:t>A: What is your </a:t>
            </a:r>
            <a:r>
              <a:rPr lang="en-US" dirty="0" smtClean="0"/>
              <a:t>occupation?</a:t>
            </a:r>
          </a:p>
          <a:p>
            <a:r>
              <a:rPr lang="en-US" dirty="0" smtClean="0"/>
              <a:t>B</a:t>
            </a:r>
            <a:r>
              <a:rPr lang="en-US" dirty="0"/>
              <a:t>: I'm a</a:t>
            </a:r>
            <a:r>
              <a:rPr lang="en-US" dirty="0" smtClean="0"/>
              <a:t>_______________.</a:t>
            </a:r>
            <a:endParaRPr lang="en-US" dirty="0"/>
          </a:p>
          <a:p>
            <a:r>
              <a:rPr lang="en-US" dirty="0"/>
              <a:t>A: A</a:t>
            </a:r>
            <a:r>
              <a:rPr lang="en-US" dirty="0" smtClean="0"/>
              <a:t>________________? </a:t>
            </a:r>
            <a:r>
              <a:rPr lang="en-US" dirty="0"/>
              <a:t>That must be a lot of work.</a:t>
            </a:r>
          </a:p>
          <a:p>
            <a:r>
              <a:rPr lang="en-US" dirty="0"/>
              <a:t>B: It is. Every day I </a:t>
            </a:r>
            <a:r>
              <a:rPr lang="en-US" dirty="0" smtClean="0"/>
              <a:t>________ _________.</a:t>
            </a:r>
            <a:endParaRPr lang="en-US" dirty="0"/>
          </a:p>
          <a:p>
            <a:r>
              <a:rPr lang="en-US" dirty="0"/>
              <a:t>A: How interesting. How many</a:t>
            </a:r>
            <a:r>
              <a:rPr lang="en-US" dirty="0" smtClean="0"/>
              <a:t>________ </a:t>
            </a:r>
            <a:r>
              <a:rPr lang="en-US" dirty="0"/>
              <a:t>do you </a:t>
            </a:r>
            <a:r>
              <a:rPr lang="en-US" dirty="0" smtClean="0"/>
              <a:t>______?</a:t>
            </a:r>
            <a:endParaRPr lang="en-US" dirty="0"/>
          </a:p>
          <a:p>
            <a:r>
              <a:rPr lang="en-US" dirty="0"/>
              <a:t>B: I </a:t>
            </a:r>
            <a:r>
              <a:rPr lang="en-US" dirty="0" smtClean="0"/>
              <a:t>________ about eight _______ </a:t>
            </a:r>
            <a:r>
              <a:rPr lang="en-US" dirty="0"/>
              <a:t>every day.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9933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err="1"/>
              <a:t>Using</a:t>
            </a:r>
            <a:r>
              <a:rPr lang="es-MX" b="1" dirty="0"/>
              <a:t> </a:t>
            </a:r>
            <a:r>
              <a:rPr lang="es-MX" b="1" dirty="0" err="1"/>
              <a:t>the</a:t>
            </a:r>
            <a:r>
              <a:rPr lang="es-MX" b="1" dirty="0"/>
              <a:t> </a:t>
            </a:r>
            <a:r>
              <a:rPr lang="es-MX" b="1" dirty="0" err="1"/>
              <a:t>Verb</a:t>
            </a:r>
            <a:r>
              <a:rPr lang="es-MX" b="1" dirty="0"/>
              <a:t> 'Can'</a:t>
            </a:r>
            <a:br>
              <a:rPr lang="es-MX" b="1" dirty="0"/>
            </a:br>
            <a:endParaRPr lang="es-MX" dirty="0"/>
          </a:p>
        </p:txBody>
      </p:sp>
      <p:pic>
        <p:nvPicPr>
          <p:cNvPr id="1026" name="Picture 2" descr="English for beginner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7736353" cy="432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60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We use can to talk about things we can do.</a:t>
            </a:r>
            <a:br>
              <a:rPr lang="en-US" b="1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58825" y="3487391"/>
            <a:ext cx="8229600" cy="4525963"/>
          </a:xfrm>
        </p:spPr>
        <p:txBody>
          <a:bodyPr/>
          <a:lstStyle/>
          <a:p>
            <a:r>
              <a:rPr lang="en-US" b="1" dirty="0"/>
              <a:t>I can drive.</a:t>
            </a:r>
          </a:p>
          <a:p>
            <a:r>
              <a:rPr lang="en-US" b="1" dirty="0"/>
              <a:t>I can give you a lift to college.</a:t>
            </a:r>
          </a:p>
          <a:p>
            <a:r>
              <a:rPr lang="en-US" b="1" dirty="0"/>
              <a:t>I can give you a lift home.</a:t>
            </a:r>
          </a:p>
          <a:p>
            <a:endParaRPr lang="es-MX" dirty="0"/>
          </a:p>
        </p:txBody>
      </p:sp>
      <p:pic>
        <p:nvPicPr>
          <p:cNvPr id="2052" name="Picture 4" descr="https://encrypted-tbn2.gstatic.com/images?q=tbn:ANd9GcRN8DQxq1Zl28RjI16od0KLmQLg468SZychHX6zdZPUc4Fr3LOQrLnBu6G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80728"/>
            <a:ext cx="241935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71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233</Words>
  <Application>Microsoft Office PowerPoint</Application>
  <PresentationFormat>Presentación en pantalla (4:3)</PresentationFormat>
  <Paragraphs>95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Presentación de PowerPoint</vt:lpstr>
      <vt:lpstr>Tema: TALKING ABOUT ABILITIES </vt:lpstr>
      <vt:lpstr>COMPETENCIA(S) DE LA UNIDAD:</vt:lpstr>
      <vt:lpstr>OBJETIVO</vt:lpstr>
      <vt:lpstr>. Tell your classmates about your best friend's talents or interests</vt:lpstr>
      <vt:lpstr>Match the occupation with the daily activity.</vt:lpstr>
      <vt:lpstr>Complete the conversation. Use the prompts .  </vt:lpstr>
      <vt:lpstr>Using the Verb 'Can' </vt:lpstr>
      <vt:lpstr>We use can to talk about things we can do. </vt:lpstr>
      <vt:lpstr>We use can't to talk about things we are unable to do. </vt:lpstr>
      <vt:lpstr>Presentación de PowerPoint</vt:lpstr>
      <vt:lpstr>BIBLIOGRAPHY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Telefonos de Mexico</cp:lastModifiedBy>
  <cp:revision>21</cp:revision>
  <dcterms:created xsi:type="dcterms:W3CDTF">2014-07-09T15:06:15Z</dcterms:created>
  <dcterms:modified xsi:type="dcterms:W3CDTF">2015-05-03T19:29:39Z</dcterms:modified>
</cp:coreProperties>
</file>